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8369"/>
              </p:ext>
            </p:extLst>
          </p:nvPr>
        </p:nvGraphicFramePr>
        <p:xfrm>
          <a:off x="882484" y="1754257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ERPService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insertErp(ERPDTO erpDTO,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 새로운 행을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deleteErp(ERPDTO erpDTO)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삭제합니다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updateItem(ERPDTO drpDTO,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수정합니다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insertStock(ERPStockDTO erpStockDTO)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입고 혹은 출고 테이블에 입고 혹은 출고 기록을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37D5CF-12E2-4923-AA9A-4DAE1C02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92695"/>
              </p:ext>
            </p:extLst>
          </p:nvPr>
        </p:nvGraphicFramePr>
        <p:xfrm>
          <a:off x="882484" y="4920004"/>
          <a:ext cx="9304426" cy="183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739098687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1239448007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Mapper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3060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mapper_erp.xml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물품의 정보와  물품 입출고 기록의 입력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검색을 위한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04856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board_erp.xml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메인 홈페이지 게시판 부분와 사내 게시판의 게시글 입력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수정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삭제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검색을 위한 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E0376A8-BD81-49CA-9571-26154AEC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9067"/>
              </p:ext>
            </p:extLst>
          </p:nvPr>
        </p:nvGraphicFramePr>
        <p:xfrm>
          <a:off x="882484" y="2128446"/>
          <a:ext cx="9304426" cy="348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8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582904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7231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Util/Util.java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addCookie( String cookieName, String cookieVal, int cookieAge, HttpServletResponse response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Cookie </a:t>
                      </a:r>
                      <a:r>
                        <a:rPr lang="ko-KR" altLang="en-US" sz="1600"/>
                        <a:t>객체를 생성하고 쿠키명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쿠키값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수명을 설정하고 응답메시지에 담습니다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Map&lt;String,Integer&gt; getPagingNos( </a:t>
                      </a:r>
                    </a:p>
                    <a:p>
                      <a:pPr latinLnBrk="1"/>
                      <a:r>
                        <a:rPr lang="en-US" altLang="ko-KR" sz="1600"/>
                        <a:t>int totCnt, int selectPageNo, </a:t>
                      </a:r>
                    </a:p>
                    <a:p>
                      <a:pPr latinLnBrk="1"/>
                      <a:r>
                        <a:rPr lang="en-US" altLang="ko-KR" sz="1600"/>
                        <a:t>int rowCntPerPage, </a:t>
                      </a:r>
                    </a:p>
                    <a:p>
                      <a:pPr latinLnBrk="1"/>
                      <a:r>
                        <a:rPr lang="en-US" altLang="ko-KR" sz="1600"/>
                        <a:t>int pageNoCntPerPage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페이지 이동을 위한 변수들을 처리합니다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72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boolean isNull( String str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매개변수의 값이 </a:t>
                      </a:r>
                      <a:r>
                        <a:rPr lang="en-US" altLang="ko-KR" sz="1600"/>
                        <a:t>null</a:t>
                      </a:r>
                      <a:r>
                        <a:rPr lang="ko-KR" altLang="en-US" sz="1600"/>
                        <a:t>이면 </a:t>
                      </a:r>
                      <a:r>
                        <a:rPr lang="en-US" altLang="ko-KR" sz="1600"/>
                        <a:t>true, null</a:t>
                      </a:r>
                      <a:r>
                        <a:rPr lang="ko-KR" altLang="en-US" sz="1600"/>
                        <a:t>이 아니면 </a:t>
                      </a:r>
                      <a:r>
                        <a:rPr lang="en-US" altLang="ko-KR" sz="1600"/>
                        <a:t>false</a:t>
                      </a:r>
                      <a:r>
                        <a:rPr lang="ko-KR" altLang="en-US" sz="1600"/>
                        <a:t>를 리턴합니다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835</Words>
  <Application>Microsoft Office PowerPoint</Application>
  <PresentationFormat>와이드스크린</PresentationFormat>
  <Paragraphs>200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장영일</cp:lastModifiedBy>
  <cp:revision>53</cp:revision>
  <dcterms:created xsi:type="dcterms:W3CDTF">2020-05-10T02:38:09Z</dcterms:created>
  <dcterms:modified xsi:type="dcterms:W3CDTF">2021-11-04T07:44:54Z</dcterms:modified>
</cp:coreProperties>
</file>